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"/>
  </p:handoutMasterIdLst>
  <p:sldIdLst>
    <p:sldId id="256" r:id="rId2"/>
  </p:sldIdLst>
  <p:sldSz cx="6858000" cy="9144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A2902"/>
    <a:srgbClr val="FC431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588" autoAdjust="0"/>
    <p:restoredTop sz="94574" autoAdjust="0"/>
  </p:normalViewPr>
  <p:slideViewPr>
    <p:cSldViewPr>
      <p:cViewPr>
        <p:scale>
          <a:sx n="100" d="100"/>
          <a:sy n="100" d="100"/>
        </p:scale>
        <p:origin x="-1056" y="1958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66525D-635C-4078-A3D3-24DD5992E9FE}" type="datetimeFigureOut">
              <a:rPr lang="cs-CZ" smtClean="0"/>
              <a:pPr/>
              <a:t>15.11.2014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3F0EAB-C791-4B41-9EF9-52A204C55306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F005E-34CC-4C78-BF1D-0B859584A3D3}" type="datetimeFigureOut">
              <a:rPr lang="cs-CZ" smtClean="0"/>
              <a:pPr/>
              <a:t>15.11.2014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7216A-2EB6-47CE-9BFD-79FBE0FDC88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F005E-34CC-4C78-BF1D-0B859584A3D3}" type="datetimeFigureOut">
              <a:rPr lang="cs-CZ" smtClean="0"/>
              <a:pPr/>
              <a:t>15.11.2014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7216A-2EB6-47CE-9BFD-79FBE0FDC88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F005E-34CC-4C78-BF1D-0B859584A3D3}" type="datetimeFigureOut">
              <a:rPr lang="cs-CZ" smtClean="0"/>
              <a:pPr/>
              <a:t>15.11.2014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7216A-2EB6-47CE-9BFD-79FBE0FDC88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F005E-34CC-4C78-BF1D-0B859584A3D3}" type="datetimeFigureOut">
              <a:rPr lang="cs-CZ" smtClean="0"/>
              <a:pPr/>
              <a:t>15.11.2014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7216A-2EB6-47CE-9BFD-79FBE0FDC88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F005E-34CC-4C78-BF1D-0B859584A3D3}" type="datetimeFigureOut">
              <a:rPr lang="cs-CZ" smtClean="0"/>
              <a:pPr/>
              <a:t>15.11.2014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7216A-2EB6-47CE-9BFD-79FBE0FDC88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F005E-34CC-4C78-BF1D-0B859584A3D3}" type="datetimeFigureOut">
              <a:rPr lang="cs-CZ" smtClean="0"/>
              <a:pPr/>
              <a:t>15.11.2014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7216A-2EB6-47CE-9BFD-79FBE0FDC88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F005E-34CC-4C78-BF1D-0B859584A3D3}" type="datetimeFigureOut">
              <a:rPr lang="cs-CZ" smtClean="0"/>
              <a:pPr/>
              <a:t>15.11.2014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7216A-2EB6-47CE-9BFD-79FBE0FDC88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F005E-34CC-4C78-BF1D-0B859584A3D3}" type="datetimeFigureOut">
              <a:rPr lang="cs-CZ" smtClean="0"/>
              <a:pPr/>
              <a:t>15.11.2014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7216A-2EB6-47CE-9BFD-79FBE0FDC88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F005E-34CC-4C78-BF1D-0B859584A3D3}" type="datetimeFigureOut">
              <a:rPr lang="cs-CZ" smtClean="0"/>
              <a:pPr/>
              <a:t>15.11.2014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7216A-2EB6-47CE-9BFD-79FBE0FDC88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F005E-34CC-4C78-BF1D-0B859584A3D3}" type="datetimeFigureOut">
              <a:rPr lang="cs-CZ" smtClean="0"/>
              <a:pPr/>
              <a:t>15.11.2014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7216A-2EB6-47CE-9BFD-79FBE0FDC88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F005E-34CC-4C78-BF1D-0B859584A3D3}" type="datetimeFigureOut">
              <a:rPr lang="cs-CZ" smtClean="0"/>
              <a:pPr/>
              <a:t>15.11.2014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7216A-2EB6-47CE-9BFD-79FBE0FDC88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8F005E-34CC-4C78-BF1D-0B859584A3D3}" type="datetimeFigureOut">
              <a:rPr lang="cs-CZ" smtClean="0"/>
              <a:pPr/>
              <a:t>15.11.2014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87216A-2EB6-47CE-9BFD-79FBE0FDC88B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aoblený obdélník 4"/>
          <p:cNvSpPr/>
          <p:nvPr/>
        </p:nvSpPr>
        <p:spPr>
          <a:xfrm>
            <a:off x="260648" y="323528"/>
            <a:ext cx="6336704" cy="8496944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 w="63500" cmpd="thickThin">
            <a:solidFill>
              <a:srgbClr val="FF0000"/>
            </a:solidFill>
          </a:ln>
          <a:scene3d>
            <a:camera prst="obliqueTopRigh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t"/>
          <a:lstStyle/>
          <a:p>
            <a:pPr algn="ctr"/>
            <a:r>
              <a:rPr lang="cs-CZ" sz="2000" u="sng" dirty="0" smtClean="0">
                <a:solidFill>
                  <a:srgbClr val="FF0000"/>
                </a:solidFill>
                <a:latin typeface="Jokerman" pitchFamily="82" charset="0"/>
              </a:rPr>
              <a:t>Adventní sbírka </a:t>
            </a:r>
          </a:p>
          <a:p>
            <a:pPr algn="ctr"/>
            <a:r>
              <a:rPr lang="cs-CZ" sz="3200" dirty="0" smtClean="0">
                <a:solidFill>
                  <a:srgbClr val="FF0000"/>
                </a:solidFill>
                <a:latin typeface="Jokerman" pitchFamily="82" charset="0"/>
              </a:rPr>
              <a:t> </a:t>
            </a:r>
            <a:r>
              <a:rPr lang="cs-CZ" sz="2800" u="sng" dirty="0" smtClean="0">
                <a:solidFill>
                  <a:srgbClr val="FF0000"/>
                </a:solidFill>
                <a:latin typeface="Jokerman" pitchFamily="82" charset="0"/>
              </a:rPr>
              <a:t>Srdcem pro kočky a pejsky</a:t>
            </a:r>
          </a:p>
          <a:p>
            <a:pPr algn="ctr"/>
            <a:endParaRPr lang="cs-CZ" sz="2800" u="sng" dirty="0" smtClean="0">
              <a:solidFill>
                <a:srgbClr val="FF0000"/>
              </a:solidFill>
              <a:latin typeface="Jokerman" pitchFamily="82" charset="0"/>
            </a:endParaRPr>
          </a:p>
          <a:p>
            <a:r>
              <a:rPr lang="cs-CZ" sz="2800" dirty="0" smtClean="0">
                <a:solidFill>
                  <a:srgbClr val="FF0000"/>
                </a:solidFill>
                <a:latin typeface="Jokerman" pitchFamily="82" charset="0"/>
              </a:rPr>
              <a:t>		</a:t>
            </a:r>
            <a:r>
              <a:rPr lang="cs-CZ" sz="2000" dirty="0" smtClean="0">
                <a:solidFill>
                  <a:schemeClr val="accent3">
                    <a:lumMod val="50000"/>
                  </a:schemeClr>
                </a:solidFill>
                <a:latin typeface="Script MT Bold" pitchFamily="66" charset="0"/>
              </a:rPr>
              <a:t>Milí čtyřnožci, </a:t>
            </a:r>
          </a:p>
          <a:p>
            <a:pPr algn="just"/>
            <a:r>
              <a:rPr lang="cs-CZ" sz="2000" dirty="0" smtClean="0">
                <a:solidFill>
                  <a:schemeClr val="accent3">
                    <a:lumMod val="50000"/>
                  </a:schemeClr>
                </a:solidFill>
                <a:latin typeface="Script MT Bold" pitchFamily="66" charset="0"/>
              </a:rPr>
              <a:t>		jmenuji se </a:t>
            </a:r>
            <a:r>
              <a:rPr lang="cs-CZ" sz="2000" dirty="0" err="1" smtClean="0">
                <a:solidFill>
                  <a:schemeClr val="accent3">
                    <a:lumMod val="50000"/>
                  </a:schemeClr>
                </a:solidFill>
                <a:latin typeface="Script MT Bold" pitchFamily="66" charset="0"/>
              </a:rPr>
              <a:t>Čestmírek</a:t>
            </a:r>
            <a:r>
              <a:rPr lang="cs-CZ" sz="2000" dirty="0" smtClean="0">
                <a:solidFill>
                  <a:schemeClr val="accent3">
                    <a:lumMod val="50000"/>
                  </a:schemeClr>
                </a:solidFill>
                <a:latin typeface="Script MT Bold" pitchFamily="66" charset="0"/>
              </a:rPr>
              <a:t> a spolu se 			svými kočičími a psími kamarády			žiji v útulku. Nemáme se špatně,			ale moc by nám pomohlo, kdybyste			nám mohli přinést </a:t>
            </a:r>
            <a:r>
              <a:rPr lang="cs-CZ" sz="2000" b="1" u="sng" dirty="0" smtClean="0">
                <a:solidFill>
                  <a:schemeClr val="accent3">
                    <a:lumMod val="50000"/>
                  </a:schemeClr>
                </a:solidFill>
                <a:latin typeface="Script MT Bold" pitchFamily="66" charset="0"/>
              </a:rPr>
              <a:t>něco na zub  (granule, konzervy, kapsičky). Chybí nám také pelíšky, stelivo nebo staré deky. Dostat pár hraček by bylo moc prima. </a:t>
            </a:r>
          </a:p>
          <a:p>
            <a:endParaRPr lang="cs-CZ" sz="2000" dirty="0" smtClean="0">
              <a:solidFill>
                <a:schemeClr val="accent3">
                  <a:lumMod val="50000"/>
                </a:schemeClr>
              </a:solidFill>
              <a:latin typeface="Script MT Bold" pitchFamily="66" charset="0"/>
            </a:endParaRPr>
          </a:p>
          <a:p>
            <a:r>
              <a:rPr lang="cs-CZ" sz="2000" dirty="0" smtClean="0">
                <a:solidFill>
                  <a:schemeClr val="accent3">
                    <a:lumMod val="50000"/>
                  </a:schemeClr>
                </a:solidFill>
                <a:latin typeface="Script MT Bold" pitchFamily="66" charset="0"/>
              </a:rPr>
              <a:t>Vše můžete zanést </a:t>
            </a:r>
            <a:r>
              <a:rPr lang="cs-CZ" sz="2000" dirty="0" smtClean="0">
                <a:solidFill>
                  <a:srgbClr val="FF0000"/>
                </a:solidFill>
                <a:latin typeface="Script MT Bold" pitchFamily="66" charset="0"/>
              </a:rPr>
              <a:t>dne 10.12</a:t>
            </a:r>
            <a:r>
              <a:rPr lang="cs-CZ" sz="2000" smtClean="0">
                <a:solidFill>
                  <a:srgbClr val="FF0000"/>
                </a:solidFill>
                <a:latin typeface="Script MT Bold" pitchFamily="66" charset="0"/>
              </a:rPr>
              <a:t>.  </a:t>
            </a:r>
            <a:endParaRPr lang="cs-CZ" sz="2000" dirty="0" smtClean="0">
              <a:solidFill>
                <a:srgbClr val="FF0000"/>
              </a:solidFill>
              <a:latin typeface="Script MT Bold" pitchFamily="66" charset="0"/>
            </a:endParaRPr>
          </a:p>
          <a:p>
            <a:r>
              <a:rPr lang="cs-CZ" sz="2000" dirty="0" smtClean="0">
                <a:solidFill>
                  <a:schemeClr val="accent3">
                    <a:lumMod val="50000"/>
                  </a:schemeClr>
                </a:solidFill>
                <a:latin typeface="Script MT Bold" pitchFamily="66" charset="0"/>
              </a:rPr>
              <a:t>do  vaší mateřské školky a uložit pod		 vánoční stromeček	.</a:t>
            </a:r>
          </a:p>
          <a:p>
            <a:r>
              <a:rPr lang="cs-CZ" sz="2000" dirty="0" smtClean="0">
                <a:solidFill>
                  <a:schemeClr val="accent3">
                    <a:lumMod val="50000"/>
                  </a:schemeClr>
                </a:solidFill>
                <a:latin typeface="Script MT Bold" pitchFamily="66" charset="0"/>
              </a:rPr>
              <a:t>Jako poděkování </a:t>
            </a:r>
            <a:r>
              <a:rPr lang="cs-CZ" sz="2000" b="1" u="sng" dirty="0" smtClean="0">
                <a:solidFill>
                  <a:schemeClr val="accent3">
                    <a:lumMod val="50000"/>
                  </a:schemeClr>
                </a:solidFill>
                <a:latin typeface="Script MT Bold" pitchFamily="66" charset="0"/>
              </a:rPr>
              <a:t>dostanete hezký dáreček</a:t>
            </a:r>
            <a:r>
              <a:rPr lang="cs-CZ" sz="2000" dirty="0" smtClean="0">
                <a:solidFill>
                  <a:schemeClr val="accent3">
                    <a:lumMod val="50000"/>
                  </a:schemeClr>
                </a:solidFill>
                <a:latin typeface="Script MT Bold" pitchFamily="66" charset="0"/>
              </a:rPr>
              <a:t>.</a:t>
            </a:r>
          </a:p>
          <a:p>
            <a:r>
              <a:rPr lang="cs-CZ" sz="2000" dirty="0" smtClean="0">
                <a:solidFill>
                  <a:schemeClr val="accent3">
                    <a:lumMod val="50000"/>
                  </a:schemeClr>
                </a:solidFill>
                <a:latin typeface="Script MT Bold" pitchFamily="66" charset="0"/>
              </a:rPr>
              <a:t>	</a:t>
            </a:r>
          </a:p>
          <a:p>
            <a:r>
              <a:rPr lang="cs-CZ" sz="2000" dirty="0" smtClean="0">
                <a:solidFill>
                  <a:schemeClr val="accent3">
                    <a:lumMod val="50000"/>
                  </a:schemeClr>
                </a:solidFill>
                <a:latin typeface="Script MT Bold" pitchFamily="66" charset="0"/>
              </a:rPr>
              <a:t>	Pokud byste se chtěli o nás dozvědět něco 		  více, podívejte se prosím sem :</a:t>
            </a:r>
          </a:p>
          <a:p>
            <a:r>
              <a:rPr lang="cs-CZ" sz="2000" dirty="0" smtClean="0">
                <a:solidFill>
                  <a:schemeClr val="accent3">
                    <a:lumMod val="50000"/>
                  </a:schemeClr>
                </a:solidFill>
                <a:latin typeface="Script MT Bold" pitchFamily="66" charset="0"/>
              </a:rPr>
              <a:t>	                   </a:t>
            </a:r>
            <a:r>
              <a:rPr lang="cs-CZ" sz="2000" dirty="0" smtClean="0">
                <a:solidFill>
                  <a:srgbClr val="002060"/>
                </a:solidFill>
                <a:latin typeface="Script MT Bold" pitchFamily="66" charset="0"/>
              </a:rPr>
              <a:t>www.</a:t>
            </a:r>
            <a:r>
              <a:rPr lang="cs-CZ" sz="2000" dirty="0" err="1" smtClean="0">
                <a:solidFill>
                  <a:srgbClr val="002060"/>
                </a:solidFill>
                <a:latin typeface="Script MT Bold" pitchFamily="66" charset="0"/>
              </a:rPr>
              <a:t>kocky</a:t>
            </a:r>
            <a:r>
              <a:rPr lang="cs-CZ" sz="2000" dirty="0" smtClean="0">
                <a:solidFill>
                  <a:srgbClr val="002060"/>
                </a:solidFill>
                <a:latin typeface="Script MT Bold" pitchFamily="66" charset="0"/>
              </a:rPr>
              <a:t>-</a:t>
            </a:r>
            <a:r>
              <a:rPr lang="cs-CZ" sz="2000" dirty="0" err="1" smtClean="0">
                <a:solidFill>
                  <a:srgbClr val="002060"/>
                </a:solidFill>
                <a:latin typeface="Script MT Bold" pitchFamily="66" charset="0"/>
              </a:rPr>
              <a:t>utulek.cz</a:t>
            </a:r>
            <a:r>
              <a:rPr lang="cs-CZ" sz="2000" dirty="0" smtClean="0">
                <a:solidFill>
                  <a:schemeClr val="accent3">
                    <a:lumMod val="50000"/>
                  </a:schemeClr>
                </a:solidFill>
                <a:latin typeface="Script MT Bold" pitchFamily="66" charset="0"/>
              </a:rPr>
              <a:t>	</a:t>
            </a:r>
          </a:p>
          <a:p>
            <a:r>
              <a:rPr lang="cs-CZ" sz="2000" dirty="0" smtClean="0">
                <a:solidFill>
                  <a:schemeClr val="accent3">
                    <a:lumMod val="50000"/>
                  </a:schemeClr>
                </a:solidFill>
                <a:latin typeface="Script MT Bold" pitchFamily="66" charset="0"/>
              </a:rPr>
              <a:t>	      s láskou a velkým díky		</a:t>
            </a:r>
          </a:p>
          <a:p>
            <a:r>
              <a:rPr lang="cs-CZ" sz="2000" dirty="0" smtClean="0">
                <a:solidFill>
                  <a:schemeClr val="accent3">
                    <a:lumMod val="50000"/>
                  </a:schemeClr>
                </a:solidFill>
                <a:latin typeface="Script MT Bold" pitchFamily="66" charset="0"/>
              </a:rPr>
              <a:t>	        chlupaté pac						                	     </a:t>
            </a:r>
            <a:r>
              <a:rPr lang="cs-CZ" sz="2000" b="1" dirty="0" err="1" smtClean="0">
                <a:solidFill>
                  <a:schemeClr val="accent3">
                    <a:lumMod val="50000"/>
                  </a:schemeClr>
                </a:solidFill>
                <a:latin typeface="Script MT Bold" pitchFamily="66" charset="0"/>
              </a:rPr>
              <a:t>Čestmírek</a:t>
            </a:r>
            <a:r>
              <a:rPr lang="cs-CZ" sz="2000" b="1" dirty="0" smtClean="0">
                <a:solidFill>
                  <a:schemeClr val="accent3">
                    <a:lumMod val="50000"/>
                  </a:schemeClr>
                </a:solidFill>
                <a:latin typeface="Script MT Bold" pitchFamily="66" charset="0"/>
              </a:rPr>
              <a:t>	</a:t>
            </a:r>
            <a:r>
              <a:rPr lang="cs-CZ" sz="2000" dirty="0" smtClean="0">
                <a:solidFill>
                  <a:schemeClr val="accent3">
                    <a:lumMod val="50000"/>
                  </a:schemeClr>
                </a:solidFill>
                <a:latin typeface="Script MT Bold" pitchFamily="66" charset="0"/>
              </a:rPr>
              <a:t>	            </a:t>
            </a:r>
          </a:p>
          <a:p>
            <a:r>
              <a:rPr lang="cs-CZ" sz="2000" dirty="0" smtClean="0">
                <a:solidFill>
                  <a:schemeClr val="accent3">
                    <a:lumMod val="50000"/>
                  </a:schemeClr>
                </a:solidFill>
                <a:latin typeface="Script MT Bold" pitchFamily="66" charset="0"/>
              </a:rPr>
              <a:t> </a:t>
            </a:r>
            <a:endParaRPr lang="cs-CZ" sz="2000" dirty="0" smtClean="0">
              <a:solidFill>
                <a:schemeClr val="accent3">
                  <a:lumMod val="50000"/>
                </a:schemeClr>
              </a:solidFill>
              <a:latin typeface="Jokerman" pitchFamily="82" charset="0"/>
            </a:endParaRPr>
          </a:p>
          <a:p>
            <a:endParaRPr lang="cs-CZ" sz="1600" u="sng" dirty="0" smtClean="0">
              <a:solidFill>
                <a:srgbClr val="FF0000"/>
              </a:solidFill>
              <a:latin typeface="Jokerman" pitchFamily="82" charset="0"/>
            </a:endParaRPr>
          </a:p>
          <a:p>
            <a:r>
              <a:rPr lang="cs-CZ" sz="1600" dirty="0" smtClean="0">
                <a:solidFill>
                  <a:srgbClr val="FF0000"/>
                </a:solidFill>
                <a:latin typeface="Jokerman" pitchFamily="82" charset="0"/>
              </a:rPr>
              <a:t>		</a:t>
            </a:r>
          </a:p>
        </p:txBody>
      </p:sp>
      <p:pic>
        <p:nvPicPr>
          <p:cNvPr id="6" name="Obrázek 5" descr="cestmirek6_10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20688" y="1979712"/>
            <a:ext cx="1584176" cy="1728192"/>
          </a:xfrm>
          <a:prstGeom prst="rect">
            <a:avLst/>
          </a:prstGeom>
        </p:spPr>
      </p:pic>
      <p:pic>
        <p:nvPicPr>
          <p:cNvPr id="7" name="Obrázek 6" descr="kocka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653136" y="4716016"/>
            <a:ext cx="1656184" cy="1152128"/>
          </a:xfrm>
          <a:prstGeom prst="rect">
            <a:avLst/>
          </a:prstGeom>
        </p:spPr>
      </p:pic>
      <p:pic>
        <p:nvPicPr>
          <p:cNvPr id="8" name="Obrázek 7" descr="vanocni-stromecek.gif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48680" y="6732240"/>
            <a:ext cx="1368152" cy="146039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</TotalTime>
  <Words>8</Words>
  <Application>Microsoft Office PowerPoint</Application>
  <PresentationFormat>Předvádění na obrazovce (4:3)</PresentationFormat>
  <Paragraphs>17</Paragraphs>
  <Slides>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2" baseType="lpstr">
      <vt:lpstr>Motiv sady Office</vt:lpstr>
      <vt:lpstr>Snímek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misizena</dc:creator>
  <cp:lastModifiedBy>misizena</cp:lastModifiedBy>
  <cp:revision>76</cp:revision>
  <dcterms:created xsi:type="dcterms:W3CDTF">2014-11-12T19:50:14Z</dcterms:created>
  <dcterms:modified xsi:type="dcterms:W3CDTF">2014-11-15T11:21:33Z</dcterms:modified>
</cp:coreProperties>
</file>