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2902"/>
    <a:srgbClr val="FC43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574" autoAdjust="0"/>
  </p:normalViewPr>
  <p:slideViewPr>
    <p:cSldViewPr>
      <p:cViewPr>
        <p:scale>
          <a:sx n="100" d="100"/>
          <a:sy n="100" d="100"/>
        </p:scale>
        <p:origin x="-1056" y="19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6525D-635C-4078-A3D3-24DD5992E9FE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F0EAB-C791-4B41-9EF9-52A204C55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005E-34CC-4C78-BF1D-0B859584A3D3}" type="datetimeFigureOut">
              <a:rPr lang="cs-CZ" smtClean="0"/>
              <a:pPr/>
              <a:t>15.11.2014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216A-2EB6-47CE-9BFD-79FBE0FD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60648" y="323528"/>
            <a:ext cx="6336704" cy="84969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 cmpd="thickThin">
            <a:solidFill>
              <a:srgbClr val="FF0000"/>
            </a:solidFill>
          </a:ln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cs-CZ" sz="2000" u="sng" dirty="0" smtClean="0">
                <a:solidFill>
                  <a:srgbClr val="FF0000"/>
                </a:solidFill>
                <a:latin typeface="Jokerman" pitchFamily="82" charset="0"/>
              </a:rPr>
              <a:t>Adventní sbírka 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r>
              <a:rPr lang="cs-CZ" sz="2800" u="sng" dirty="0" smtClean="0">
                <a:solidFill>
                  <a:srgbClr val="FF0000"/>
                </a:solidFill>
                <a:latin typeface="Jokerman" pitchFamily="82" charset="0"/>
              </a:rPr>
              <a:t>Srdcem pro kočky a pejsky</a:t>
            </a:r>
          </a:p>
          <a:p>
            <a:pPr algn="ctr"/>
            <a:endParaRPr lang="cs-CZ" sz="2800" u="sng" dirty="0" smtClean="0">
              <a:solidFill>
                <a:srgbClr val="FF0000"/>
              </a:solidFill>
              <a:latin typeface="Jokerman" pitchFamily="82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Jokerman" pitchFamily="82" charset="0"/>
              </a:rPr>
              <a:t>		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Milí čtyřnožci, </a:t>
            </a:r>
          </a:p>
          <a:p>
            <a:pPr algn="just"/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	jmenuji se </a:t>
            </a:r>
            <a:r>
              <a:rPr lang="cs-CZ" sz="2000" dirty="0" err="1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Čestmírek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 a spolu se 			svými kočičími a psími kamarády			žiji v útulku. Nemáme se špatně,			ale moc by nám pomohlo, kdybyste			nám mohli přinést </a:t>
            </a:r>
            <a:r>
              <a:rPr lang="cs-CZ" sz="2000" b="1" u="sng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něco na zub  (granule, konzervy, kapsičky). Chybí nám také pelíšky, stelivo nebo staré deky. Dostat pár hraček by bylo moc prima. </a:t>
            </a:r>
          </a:p>
          <a:p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Script MT Bold" pitchFamily="66" charset="0"/>
            </a:endParaRP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Vše můžete zanést </a:t>
            </a:r>
            <a:r>
              <a:rPr lang="cs-CZ" sz="2000" dirty="0" smtClean="0">
                <a:solidFill>
                  <a:srgbClr val="FF0000"/>
                </a:solidFill>
                <a:latin typeface="Script MT Bold" pitchFamily="66" charset="0"/>
              </a:rPr>
              <a:t>dne 10.12</a:t>
            </a:r>
            <a:r>
              <a:rPr lang="cs-CZ" sz="2000" smtClean="0">
                <a:solidFill>
                  <a:srgbClr val="FF0000"/>
                </a:solidFill>
                <a:latin typeface="Script MT Bold" pitchFamily="66" charset="0"/>
              </a:rPr>
              <a:t>.  </a:t>
            </a:r>
            <a:endParaRPr lang="cs-CZ" sz="2000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do  vaší mateřské školky a uložit pod		 vánoční stromeček	.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Jako poděkování </a:t>
            </a:r>
            <a:r>
              <a:rPr lang="cs-CZ" sz="2000" b="1" u="sng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dostanete hezký dáreček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.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Pokud byste se chtěli o nás dozvědět něco 		  více, podívejte se prosím sem :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                   </a:t>
            </a:r>
            <a:r>
              <a:rPr lang="cs-CZ" sz="2000" dirty="0" smtClean="0">
                <a:solidFill>
                  <a:srgbClr val="002060"/>
                </a:solidFill>
                <a:latin typeface="Script MT Bold" pitchFamily="66" charset="0"/>
              </a:rPr>
              <a:t>www.</a:t>
            </a:r>
            <a:r>
              <a:rPr lang="cs-CZ" sz="2000" dirty="0" err="1" smtClean="0">
                <a:solidFill>
                  <a:srgbClr val="002060"/>
                </a:solidFill>
                <a:latin typeface="Script MT Bold" pitchFamily="66" charset="0"/>
              </a:rPr>
              <a:t>kocky</a:t>
            </a:r>
            <a:r>
              <a:rPr lang="cs-CZ" sz="2000" dirty="0" smtClean="0">
                <a:solidFill>
                  <a:srgbClr val="002060"/>
                </a:solidFill>
                <a:latin typeface="Script MT Bold" pitchFamily="66" charset="0"/>
              </a:rPr>
              <a:t>-</a:t>
            </a:r>
            <a:r>
              <a:rPr lang="cs-CZ" sz="2000" dirty="0" err="1" smtClean="0">
                <a:solidFill>
                  <a:srgbClr val="002060"/>
                </a:solidFill>
                <a:latin typeface="Script MT Bold" pitchFamily="66" charset="0"/>
              </a:rPr>
              <a:t>utulek.cz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      s láskou a velkým díky		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        chlupaté pac						                	     </a:t>
            </a:r>
            <a:r>
              <a:rPr lang="cs-CZ" sz="2000" b="1" dirty="0" err="1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Čestmírek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	            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Script MT Bold" pitchFamily="66" charset="0"/>
              </a:rPr>
              <a:t> 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Jokerman" pitchFamily="82" charset="0"/>
            </a:endParaRPr>
          </a:p>
          <a:p>
            <a:endParaRPr lang="cs-CZ" sz="1600" u="sng" dirty="0" smtClean="0">
              <a:solidFill>
                <a:srgbClr val="FF0000"/>
              </a:solidFill>
              <a:latin typeface="Jokerman" pitchFamily="82" charset="0"/>
            </a:endParaRPr>
          </a:p>
          <a:p>
            <a:r>
              <a:rPr lang="cs-CZ" sz="1600" dirty="0" smtClean="0">
                <a:solidFill>
                  <a:srgbClr val="FF0000"/>
                </a:solidFill>
                <a:latin typeface="Jokerman" pitchFamily="82" charset="0"/>
              </a:rPr>
              <a:t>		</a:t>
            </a:r>
          </a:p>
        </p:txBody>
      </p:sp>
      <p:pic>
        <p:nvPicPr>
          <p:cNvPr id="6" name="Obrázek 5" descr="cestmirek6_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688" y="1979712"/>
            <a:ext cx="1584176" cy="1728192"/>
          </a:xfrm>
          <a:prstGeom prst="rect">
            <a:avLst/>
          </a:prstGeom>
        </p:spPr>
      </p:pic>
      <p:pic>
        <p:nvPicPr>
          <p:cNvPr id="7" name="Obrázek 6" descr="koc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3136" y="4716016"/>
            <a:ext cx="1656184" cy="1152128"/>
          </a:xfrm>
          <a:prstGeom prst="rect">
            <a:avLst/>
          </a:prstGeom>
        </p:spPr>
      </p:pic>
      <p:pic>
        <p:nvPicPr>
          <p:cNvPr id="8" name="Obrázek 7" descr="vanocni-stromece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80" y="6732240"/>
            <a:ext cx="1368152" cy="146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</Words>
  <Application>Microsoft Office PowerPoint</Application>
  <PresentationFormat>Předvádění na obrazovce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misizena</dc:creator>
  <cp:lastModifiedBy>misizena</cp:lastModifiedBy>
  <cp:revision>76</cp:revision>
  <dcterms:created xsi:type="dcterms:W3CDTF">2014-11-12T19:50:14Z</dcterms:created>
  <dcterms:modified xsi:type="dcterms:W3CDTF">2014-11-15T11:21:33Z</dcterms:modified>
</cp:coreProperties>
</file>